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EA98A7D-7D00-4D72-A75C-67D59A7A5C22}" type="datetimeFigureOut">
              <a:rPr lang="en-NZ" smtClean="0"/>
              <a:t>18/06/2014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EF39FC4-5E73-498B-8065-19B2925EFBE2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NZ" sz="7200" b="1" dirty="0" smtClean="0"/>
              <a:t>Analyse this!</a:t>
            </a:r>
            <a:endParaRPr lang="en-NZ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32248"/>
          </a:xfrm>
        </p:spPr>
        <p:txBody>
          <a:bodyPr>
            <a:normAutofit/>
          </a:bodyPr>
          <a:lstStyle/>
          <a:p>
            <a:r>
              <a:rPr lang="en-NZ" sz="2800" b="1" dirty="0" smtClean="0"/>
              <a:t>A game of skill and observation</a:t>
            </a:r>
            <a:endParaRPr lang="en-NZ" sz="2800" b="1" dirty="0"/>
          </a:p>
        </p:txBody>
      </p:sp>
      <p:sp>
        <p:nvSpPr>
          <p:cNvPr id="4" name="AutoShape 2" descr="data:image/jpeg;base64,/9j/4AAQSkZJRgABAQAAAQABAAD/2wCEAAkGBxIQEBUSExIVFhMXFRUYGBcVFxQXGBkYFREWFhUXFhUYHSggGBwlGxcdJDEiJikrLi4uGR8zODMsNygtLisBCgoKDg0OGxAQGy0lICQsNDQ0LzQsLCwsLSwtLCwsLSwwOCwsLCwrLCwsLSwsLywuLC8sLiwsLCwsLCwsLC4sLP/AABEIALEBHAMBIgACEQEDEQH/xAAcAAEAAQUBAQAAAAAAAAAAAAAABQIDBAYHAQj/xABEEAACAQIDBQUFBQUGBQUAAAABAgADEQQSIQUGMUFRBxMiYYEyQnGRoRQjscHwFTNSctEkYoKisuFDc5KTwhYXJVNj/8QAGQEBAAMBAQAAAAAAAAAAAAAAAAECAwQF/8QAKREBAQACAgECBAYDAAAAAAAAAAECEQMhMRJBBDJRgQUiYXHR8BOhsf/aAAwDAQACEQMRAD8A4bERAREQEREBERAREQEREBERAREQEREBERAREQEREBERAREQEREBERARPQLzyAiIgIiICIiAiIgIiICIiAiIgIiICIiAiIgIiICIiAiegXlwUTAtRLvcnqJ53J6QLcS6MO54KT8BeU903Q/KBREqKHoflPCIHkREBERAREQEREBEz8JhF7s1al8gNgBxY9PhKMLhu+c2AVRdj0UQMOJexLIT4BYDmeJ8zLMBERAREQEREBERAREQEREBERAST2VsHEYkgU6ZsfeOi/Pn6Xl7c/ZoxONpUm9kklueiIW1HS4t6z6G2PsGnRAJUE256/M/kNJTPPXUXxx25lsTsvYj7wknnY2H69ZuWA7OcLTGqIT1IzH0vN1iZW2rySNdp7mYUDRB6C35y4u6OG/g/XrJ6JCUIu6+HHumWa+5+HcagfL8rzYYgaTi9wKR9lUI/lX+n5yCx/Z+o9wDzGZfwJE6nEbp0+f9t7kul8nTQN+TDQ+tppDoVJBFiDYg8iOM+pdpbORkYgcjcciLa6TgO/8As1aOLqW4HKw+DAA/UGaYZW3VUzxk7jVoiJqzIiICIiBue6aYeuqU6uXKoqZgSo1COy2zaamw9bSSwGyMCtVkXEoEqZ9S6st0xb0QhNhYNTs4bX2gSAus51Np3dx2AXDqmJpgv9oZiclzkyUgoLAXyaVNAeOXQ3JAZW3NhYUeJKyKRRV8gdQXcotRqei2QhRUHO7ZBxaww9o7EwqJWaniATTauqKXQlxSrUERxYWIZXdv8Ol7Ey9QxGzgQTSOYA5jZzTP9lrBW9m6/fsgIykEKpsNQacBVwIKqqGoe7RWBpsxZ1xFNqlRLG4DUWqC2lsgPEiBTgth4SoKV8R3eb7PmzOhyirVqLU4LoVCA66DNraYlfZFALTy1wWZ8OpBZdO9w1Oo7WHEI7MpuRlsvG5y3/tODTF0r0rUgtVaqurE5u/rlNNDcJ3Y8rW6ys4vZ5T92A+UX0a2b9n5TlA4f2nX68NIHlbdzDi5XG0mGRyhuoLOGZkQgnwlqIvrazkLKdsbEw1GialOuKpFXLkFRA3d5UIfLa9/FlIF8pB4gXPtCvs04iq1Sm/clqJpqhOgGtZb+G6m2XNYNZg1gbiXMDU2YhTMGcBctQkP4mDq/eKvCxDMhXwkBAwN9GDzF7CwgDFMR7IraF1JYphaVWnYqttXdl1Ivk0ubgZQ3YwZdl+1AAYh0H3lLWktO61LkDixA0B52BAzSMqYrCLVxBRVNJqR7kMhujjKAD1Ns124HQ2X2RIVcXsy1TLTAJNbJmDnQ4imadtNPug4A8xrzgRmD2TQdCWrBWDYkWLqB90tE07sRfx53AOXUoNAMxF/Z+wMM9NHfGIjMoJQlbg97lK3Jst1amQTzL30Qyrb+JwDU6n2ZQrNVBUFXBVAiLYXuNWVm4jRh8BTj8RgDVQohFMVsQzKM3jpd4WoJyKkrZDYmwsdDeBl4bd3BOE/tVmZlDKXpXQd1RZ7k6NZqjC4v7Ps6MVj9kbKw9UlalQoftNKlfOlhTfvS9TVdQvdjXQeMcOB82lUwIoslFXNS/hc3sy9/UIzA+y4p5AbXU35FbtOHE7JSopKK1Ms5sFqBlvi2ZCxvqvcEJl1N7G3EyLV8cLlLfojKW72GNicWtvuCQCpJRqSGuy3tqr1FUKbE5XvbKZi/srDh6y9+rLTo0mRlYAVHc0rgXW+mdvCQCMpDWsbX9uUMM6qKGlRc99Gy1ASrjIxAAy5nBvbRF0uZr1OkW0UEnoBf8Il2nk4rhdVtNbdzCqQPtK/vMQt+8p2tTJ7kkqDYOLHML/C1yI/b+yKNAA0a61fG4NmXRVSgVPK5LVGGlx4fI2hlpMTlCkt0AN9OOk8dCpsQQeh0Pyks249k9MNtFRzyv6XFvzn0GzhFuxAH+04F2Nj/wCUX/lv+Kzt23MFUroKdN+7ve9SwJUf3AffPAHlr5THPy1w8LGO3io0fbqUqa8jVqKl/gvExgN5MNXNqeKwzt/CtQA/Im/0mr/+1OHBzCtVz3vmJBJPUkjWR21dw6tNLWp16Y4B0UMB5OgVh65vhK9J7dQQk8Rb5EekqnAsDt/HbJqZVYilm/dVCXpnqFOhX0seoM7Vu3tlMdhkxCAqHvdTxVlYqwvz1HHnJuOiXaTlqvXCC5ufIa+p6DzMxdvbUXB4apiGBIprew4kkgKL8rkgXnENo7w47a1WzMwog606ZNOkP531zH43PQRMdlunVdob7YakcprUgel2c/5RxmDS7RsKWy94pN+DLUp/JqgC/WQew92rC1OnlB4mxufgL5vUm0mMT2epWH3mVja3RrfzD+sr0nttOH2rTrowUkEqdCLWOU6H01nFu1anbEK3Win0qv8A1nQtn7tVNnkKtQvQIIGY3ameIXNYZkPLof5tNE7XB95RPVGHycH85bD5kZfK51ERN2JERAREQEREDacBviaQpr3CkUxQX2rEihXpVlB0/iWrw1++1vlEwDt0GrWqGkbV6bJUAcg3ZlYtTa11GZBoc1xcEm95CxA2ilvdloCj3JstKtTVu88Vq1c1WZrpYkWUC1uBve4y14zfRnLstNkZmrMLVNAa1FKfAKL5MgZTfRrHlNUiBsH/AKiT7W2JOHDZgymmzeBVYlWVLKLDuiUHQknyl9d7bIEFHLaj3Wem+SoQBhwrFgtiw7i17Xs1uQmsRA2TDb1le9+6satTEP4GyZTiEC2Twm2W1xLtfe8VGzNhlPgroRmsuXEVnqOUAXwvZ7Brnhe01aIGwNvIGq1KjUFY1KPctduRQhnUBcquTlYELYEHTWXdtb1HE06y9zk710YkOWAyVa9QLYrf/j9fdFgBoNbmw7sl6zrQ04Nl04sFJRb34s1lGnvCUzyuM3HR8PxY8ufpyuvttKHeQYvOppZGNNVHivwpYmle1tdMSdBb2V1mRV2wqNUqtTszVcZUFqg0OLpIrL+71y5Lj9GVJsxmDlGRsjFdbgsQjMcoANxZT5npraeVtlMKIrMUyXUe8T4qaODbLoMrjjY8dJy3lzvfs93D8P8Ah8Z6L3l955+7DwG+NRVpADVO4uXqeErRFQODdTYvnt5WB+F7B78rTcEYa97XBbMrHJSWzKdXt3YIJa4J52mQN2MhP7kHMVNyQNFLX1W2UqM1+hBMowe7j5zTUqjZyuUlvCwp0nYjwkCy1h6g25X1nL34cXJ8B+Wfmm/4nX2+t/6t7T3sCFqJpsVK0wWzhn8DV3UMSviN6w6aIo85ru8lQM6aWbILg8RfUA+ckF2C1OqpFSiWd6irm71vFTVXZrhCODCxN5C7WwdSi6mobmogqA3OoYka3AINwQRblN5dzceVnhcMrjl5jaex6pl2mpP/ANb/AIrO8VMUKbkObBrEH0sR9PrPn3swJ/aC+aVB/kJ/KdsGzPtQJqM2XQaHpMeT5lsPCWq7Qpr71/hrMQbfoE2za9Lpf5ZpDbW3Bo4lQr18QFHuhxb1BBH0kFiOyKh7leqR0bur+hyWkST3q12l948JhsVcBRmsfCwWxI5W4H8pK7mYlGwwppTWmKemVAFXXW4A5knXzMhdl7i9wLK1QnrUdWtpbQAWHoOQm37NwK0EyqB525yErO361NMO5qIrqRYowBVr8AwOhE03ZVOiqh6mRVBOVECqqi+uSmNLmbttbBCvSamefD4iabj93WdmDl1BA1TwvyB1sRy4iRSJ9d5cJTFsyoP7zIt/UnWXqW8tBuDAjqGUj53tNEpdmlB20qVz11p/UlJMYHsyw9JlcM+Ycy5/8VAPwluvao7bFjdrU6ihFOrHmRy15Gcl7YD48OP7tT8VnUaG7C0iXRyTYix4ddD10nLe2A+PD/y1P9Sxh8yM/lc7iInQxIiICIiAiIgIiICIiAiIgIiIF3CopcBjZSdTJan3IqL3ZfwXJyk2FiNbn8pD934c1xxta+vy6T0Vmy5b+G97edrTPLH1e7r4OecU1cZffeu/2/SNwpVtBlbS4IsdLjgRbn5ypqzc2bXjcnW9r36+yPkOk1bDYpaajKCHzam5sRroReZ2CFWr97nFxcBTw4eXDjOXLh9Pv09/h/Epy6kx3l+ntPfzrx9P9pvv2UEZ2C8wCbaC3D4aSI/bDh2Acqt+Ab3lA8fx8KgfAdJj43H1FzI4sTwykaD5agyMDixuLk2IN9Rrr8bzTi4et1yfG/iMuUx4+tedzXf0/v3ZOLx9RirZ3zcb5m9ogKx14EgAG3QTHqVWceJibEnUk6sbki/MnjM7Z2BWrmuTpwtbnfW3pMbE4YU2ZWJuAMpHO/M34TeZ479MeXyfD8lxnNl4vv8A39k32eVMu0KPmzD50agn0VswfdL6/wCoz5l3VxHd47Dt/wDsgPwZgp+hn0jgMRlpX4hWIPUA6gj1MpyeWOHhJxLP2pLXzr8x+EsNtNOAzMfIf1lNrM2Jap1DlLOAvxPAeZlVKqri6sGHVSCPmIFcRLYrBrhWUkeYPztAuRIv9rEXBTUef+08fa5tolj5m/5SNxOkrecG7XnvWojpTJ+bn+k6+dosUy2OY3udOB426Ti3axUvjVHSin1eoZfDvJXPw0mIibsSIiAiIgIiICIiAiIgIiICIiAiIgVK1v1pJDZmOFIPc8gQLcTbqOEjgYvK5YzKarbh5suHKZ4+V3FYg1GzG1zKLcBw8z6ynS3nPJMmuopllcr6su7V+hinQkqbE/rgZ4xaoxY3J4nrYS1eeRqeU/5MrPTbdfTatKhVgwNiCCD5g3E+ldgYtaqg+5VRSP8AEtx9DPmedz7KtoCvhKaE+JL0j1GXxUyPTL6gzPlnimFV7b2NiCtdKLnv0tUpqSSHUG7IAevAenWZPZvvFQrqaRZRiASQpsCyHkBzdTdWtroDzmz7QwrPlqoQK1O/HgbcVPkfzB5TSN4ez2ltBzicNU7iqxvUpst17y/iOmqNfiRcE68byk14q137OiY2glSmyVPZI11t9ZzfaO0qOG7z7GRRw1IMC6W+/wAQeQPNV0uRxJtymq43cnHYVl74CqhJ0pvWYG1rg5UOX1Gsllwb12o08RRqJhKTBjTpYfFO1S3BTakAq8ienxk6iNsTB75Y7EAqamWoMjqjKctROJGutiOY5HSdG3JfBVUNXCgI7fvKdxmRuYI+PvcCJA73U8Pi+7q06GIpYikB3bNhq6oyC/3T2XReNjy+BInO9sYGs1XvFoMjEa2JGvW5CkSdSm7Hdtv1sPQpNWrsKaqPa5+QA94nkJzHdrE4raNetWVjSwlO5IAHiYi1NC3X3iQdL25iRuyOzrH40JUq1VWkdQz1DVYA8cqi4+onRKeBpYejS2fhh4eLsdS2viZjzLHT8NBIupEzdY+xsOUTOb5nF9enITkfaLWz7Qra6KUUf4aSX+t53PaJVWyjQILE/DUn9ec+dNs4vvq9Sp/HUdvRmJH0tHFO6jk8MGIibsiIiAiIgIiICIiAiIgIiICIiAiIgIiICIiAiIgJtnZ3vF9ixQzG1J7BieCkG6OfgdD5Mek1OJFm5pMun1j3wIFQeyRZvyPpz/2mHtHDZD3qaHTNb4AA+fAD5Tl3Zjv4EthMS3hPhRzwI4BGJ58gefDpOt4dhbITmUjwnqvQ+YnPZrqtpdqlNSwKsjeZBH4GQ+3t4nwSGpVoM1McWpkNbzIJvaTGCplFKn3WNj1B1H4yE7QsV3Wzqz+94VT+Z2CD6ExCoCn2r4dyFShVZiQAALkk6AWAmwUdr4uqQFoBOHFrkfG1xOPbi7T7nHUVqAd01ezLYe06mmpHkGYaeU+gkQDQAAeWktnjpGN2hsc1UKM7cfdFtdNb2/WssbNodyhrv+8f2R000t5D+vWZ1bDGo5d/DTHXjYfheQO8u3qeHpmtVNkGiKLXJ5Ko6m3p8BM1kB2hbbGHwrID97WBUdQpH3j/ACNviROLkyQ27tipjK7VqnE6BRwVR7Kj4fiSZHTowx9MY5ZbpERLqkREBERAREQEREBERAREQEREBERAREQEREBERAREQE3/AHK7Q3wxWliCWpj2X1LLysw99beo8+WgRIsl8pl0+q9k7Vp4lA9NgwIvoQR8QZG7+4Lvtn1h/Blq/wDZcVCPVVInz7u/vFiMC+ehUI11U6qfiJ1HZHa3RqgJiKQQnRjclSDof0ZlcbGkylQ+x9mLUxFCmvFsRh3/AOlEqVPpTb5ztJnCty9uphsU71WXJSV7M3EsTkSwvrdGY6cpl7z9rFSqpp4ZcgP/ABGGv+FT+fyi420ljdt9d86GEXKWzNyRT4mPn/CvmfrOHbwbdrY2r3lU6cFUeyo6AfiecwMRXaoxd2LMxuSTck+ZlqXxwkUyy2RES6pE9BnkBERAREQEREBERAREQEREBERAREQEREBERAREQEREBERAREQPbxPIgIiICIiAiIgIiICIiAiIgIiICIiAiIgIiICIiAiIgIiICIiAiIgIiICIiAiIgIiICIiAiIgIiICIiAiIgIiICIiAiIgIiICIiAiIgIiICIiAiIgIiICIiAiIgIiICIiAiIgIiI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221088"/>
            <a:ext cx="1073499" cy="1393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308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4400" b="1" dirty="0" smtClean="0"/>
              <a:t>V for Vendetta </a:t>
            </a:r>
            <a:endParaRPr lang="en-NZ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b="1" dirty="0" smtClean="0"/>
              <a:t>The task (1)</a:t>
            </a:r>
            <a:r>
              <a:rPr lang="en-NZ" dirty="0" smtClean="0"/>
              <a:t>:</a:t>
            </a:r>
          </a:p>
          <a:p>
            <a:pPr indent="0">
              <a:buNone/>
            </a:pPr>
            <a:r>
              <a:rPr lang="en-NZ" dirty="0"/>
              <a:t>5</a:t>
            </a:r>
            <a:r>
              <a:rPr lang="en-NZ" dirty="0" smtClean="0"/>
              <a:t> excerpts of the film will be shown.</a:t>
            </a:r>
          </a:p>
          <a:p>
            <a:pPr indent="0">
              <a:buNone/>
            </a:pPr>
            <a:r>
              <a:rPr lang="en-NZ" dirty="0" smtClean="0"/>
              <a:t>Your job is to name as many VISUAL techniques as you can in each excerpt (you may wish to consult your glossary). </a:t>
            </a:r>
          </a:p>
          <a:p>
            <a:pPr indent="0">
              <a:buNone/>
            </a:pPr>
            <a:r>
              <a:rPr lang="en-NZ" dirty="0" smtClean="0"/>
              <a:t>DO NOT NAME ANY SOUND TECHNIQUES OR QUOTES ETC.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20888"/>
            <a:ext cx="1561224" cy="117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57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4400" b="1" dirty="0" smtClean="0"/>
              <a:t>V FOR VENDETTA</a:t>
            </a:r>
            <a:endParaRPr lang="en-NZ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sz="2400" b="1" dirty="0"/>
              <a:t>The task (2)</a:t>
            </a:r>
            <a:r>
              <a:rPr lang="en-NZ" sz="2400" dirty="0"/>
              <a:t>:</a:t>
            </a:r>
          </a:p>
          <a:p>
            <a:pPr indent="0">
              <a:buNone/>
            </a:pPr>
            <a:endParaRPr lang="en-NZ" dirty="0" smtClean="0"/>
          </a:p>
          <a:p>
            <a:pPr indent="0">
              <a:buNone/>
            </a:pPr>
            <a:r>
              <a:rPr lang="en-NZ" dirty="0" smtClean="0"/>
              <a:t>The same 5 </a:t>
            </a:r>
            <a:r>
              <a:rPr lang="en-NZ" dirty="0"/>
              <a:t>excerpts of the film will be </a:t>
            </a:r>
            <a:r>
              <a:rPr lang="en-NZ" dirty="0" smtClean="0"/>
              <a:t>shown again WITHOUT SOUND.</a:t>
            </a:r>
            <a:endParaRPr lang="en-NZ" dirty="0"/>
          </a:p>
          <a:p>
            <a:pPr indent="0">
              <a:buNone/>
            </a:pPr>
            <a:r>
              <a:rPr lang="en-NZ" dirty="0"/>
              <a:t>Your job is to name as many </a:t>
            </a:r>
            <a:r>
              <a:rPr lang="en-NZ" dirty="0" smtClean="0"/>
              <a:t>SOUND </a:t>
            </a:r>
            <a:r>
              <a:rPr lang="en-NZ" dirty="0"/>
              <a:t>techniques as you can </a:t>
            </a:r>
            <a:r>
              <a:rPr lang="en-NZ" dirty="0" smtClean="0"/>
              <a:t>REMEMBER from </a:t>
            </a:r>
            <a:r>
              <a:rPr lang="en-NZ" dirty="0"/>
              <a:t>each </a:t>
            </a:r>
            <a:r>
              <a:rPr lang="en-NZ" dirty="0" smtClean="0"/>
              <a:t>excerpt. THIS IS HARD!  But good. </a:t>
            </a:r>
            <a:r>
              <a:rPr lang="en-NZ" dirty="0" smtClean="0">
                <a:sym typeface="Wingdings" panose="05000000000000000000" pitchFamily="2" charset="2"/>
              </a:rPr>
              <a:t></a:t>
            </a:r>
            <a:endParaRPr lang="en-NZ" dirty="0" smtClean="0"/>
          </a:p>
          <a:p>
            <a:pPr indent="0">
              <a:buNone/>
            </a:pPr>
            <a:r>
              <a:rPr lang="en-NZ" dirty="0" smtClean="0"/>
              <a:t>DOUBLE POINTS FOR CORRECT QUOTES.</a:t>
            </a:r>
            <a:endParaRPr lang="en-NZ" dirty="0"/>
          </a:p>
          <a:p>
            <a:pPr indent="0">
              <a:buNone/>
            </a:pPr>
            <a:endParaRPr lang="en-NZ" dirty="0"/>
          </a:p>
          <a:p>
            <a:pPr indent="0">
              <a:buNone/>
            </a:pPr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0888"/>
            <a:ext cx="2028056" cy="99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74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4400" b="1" dirty="0" smtClean="0"/>
              <a:t>V FOR VENDETTA</a:t>
            </a:r>
            <a:endParaRPr lang="en-NZ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sz="2600" b="1" dirty="0"/>
              <a:t>The task </a:t>
            </a:r>
            <a:r>
              <a:rPr lang="en-NZ" sz="2600" b="1" dirty="0" smtClean="0"/>
              <a:t>(3)</a:t>
            </a:r>
            <a:r>
              <a:rPr lang="en-NZ" sz="2600" dirty="0" smtClean="0"/>
              <a:t>:</a:t>
            </a:r>
            <a:endParaRPr lang="en-NZ" sz="2600" dirty="0"/>
          </a:p>
          <a:p>
            <a:pPr indent="0">
              <a:buNone/>
            </a:pPr>
            <a:endParaRPr lang="en-NZ" dirty="0" smtClean="0"/>
          </a:p>
          <a:p>
            <a:pPr indent="0">
              <a:buNone/>
            </a:pPr>
            <a:r>
              <a:rPr lang="en-NZ" dirty="0" smtClean="0"/>
              <a:t>Choose ONE excerpt (preferably one you have a lot of visual/sound techniques and quotes for).</a:t>
            </a:r>
          </a:p>
          <a:p>
            <a:pPr indent="0">
              <a:buNone/>
            </a:pPr>
            <a:r>
              <a:rPr lang="en-NZ" dirty="0" smtClean="0"/>
              <a:t>Write MAGIC SENTENCE explaining ONE of these techniques.</a:t>
            </a:r>
          </a:p>
          <a:p>
            <a:pPr indent="0">
              <a:buNone/>
            </a:pPr>
            <a:r>
              <a:rPr lang="en-NZ" dirty="0" smtClean="0"/>
              <a:t>Take this MAGIC SENTENCE further by turning it into a S.E.X.R. PARAGRAPH.</a:t>
            </a:r>
          </a:p>
          <a:p>
            <a:pPr indent="0">
              <a:buNone/>
            </a:pPr>
            <a:r>
              <a:rPr lang="en-NZ" dirty="0" smtClean="0"/>
              <a:t>REPEAT.</a:t>
            </a:r>
            <a:endParaRPr lang="en-N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48880"/>
            <a:ext cx="3736056" cy="991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34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119</TotalTime>
  <Words>163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Couture</vt:lpstr>
      <vt:lpstr>Analyse this!</vt:lpstr>
      <vt:lpstr>V for Vendetta </vt:lpstr>
      <vt:lpstr>V FOR VENDETTA</vt:lpstr>
      <vt:lpstr>V FOR VENDETTA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 this!</dc:title>
  <dc:creator>Lara Liesbeth</dc:creator>
  <cp:lastModifiedBy>Lara Liesbeth</cp:lastModifiedBy>
  <cp:revision>4</cp:revision>
  <dcterms:created xsi:type="dcterms:W3CDTF">2014-06-18T01:34:04Z</dcterms:created>
  <dcterms:modified xsi:type="dcterms:W3CDTF">2014-06-18T03:33:35Z</dcterms:modified>
</cp:coreProperties>
</file>